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fld id="{48A87A34-81AB-432B-8DAE-1953F412C126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microsoft.com/office/2007/relationships/hdphoto" Target="../media/hdphoto1.wdp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4A4159-C704-4768-8260-500E5A28AA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Strakke producten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15B1D28-1928-4D7F-B445-85D43AF62A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Daan Straub</a:t>
            </a:r>
          </a:p>
        </p:txBody>
      </p:sp>
    </p:spTree>
    <p:extLst>
      <p:ext uri="{BB962C8B-B14F-4D97-AF65-F5344CB8AC3E}">
        <p14:creationId xmlns:p14="http://schemas.microsoft.com/office/powerpoint/2010/main" val="259668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2EAB5-BDF6-49FD-BA88-36D2B7303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 descr="Afbeeldingsresultaat voor iphone 5">
            <a:extLst>
              <a:ext uri="{FF2B5EF4-FFF2-40B4-BE49-F238E27FC236}">
                <a16:creationId xmlns:a16="http://schemas.microsoft.com/office/drawing/2014/main" id="{5467759A-12D3-4FF5-B5BF-447CB0A131F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731" y="3429000"/>
            <a:ext cx="2817475" cy="2782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sresultaat voor strakke look producten">
            <a:extLst>
              <a:ext uri="{FF2B5EF4-FFF2-40B4-BE49-F238E27FC236}">
                <a16:creationId xmlns:a16="http://schemas.microsoft.com/office/drawing/2014/main" id="{A11942BF-5B54-4B57-A3C3-61C4740EED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31" y="3987743"/>
            <a:ext cx="3758802" cy="1652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Afbeelding 5" descr="Afbeeldingsresultaat voor strakke rolex">
            <a:extLst>
              <a:ext uri="{FF2B5EF4-FFF2-40B4-BE49-F238E27FC236}">
                <a16:creationId xmlns:a16="http://schemas.microsoft.com/office/drawing/2014/main" id="{7B536ADC-F2FA-4937-846C-DB8D7DD75532}"/>
              </a:ext>
            </a:extLst>
          </p:cNvPr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9320" y="3721248"/>
            <a:ext cx="2392680" cy="2392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29AB2D9-4518-4276-9DEE-4941A4C7C63E}"/>
              </a:ext>
            </a:extLst>
          </p:cNvPr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29" y="1532656"/>
            <a:ext cx="3213735" cy="1836420"/>
          </a:xfrm>
          <a:prstGeom prst="rect">
            <a:avLst/>
          </a:prstGeom>
        </p:spPr>
      </p:pic>
      <p:pic>
        <p:nvPicPr>
          <p:cNvPr id="8" name="Afbeelding 7" descr="Afbeeldingsresultaat voor bentley nieuw model">
            <a:extLst>
              <a:ext uri="{FF2B5EF4-FFF2-40B4-BE49-F238E27FC236}">
                <a16:creationId xmlns:a16="http://schemas.microsoft.com/office/drawing/2014/main" id="{ADB1E25B-BDC3-46A5-921F-57E56A3C93E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218" y="1454298"/>
            <a:ext cx="339852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Afbeelding 8" descr="Afbeeldingsresultaat voor strakke vormgeving">
            <a:extLst>
              <a:ext uri="{FF2B5EF4-FFF2-40B4-BE49-F238E27FC236}">
                <a16:creationId xmlns:a16="http://schemas.microsoft.com/office/drawing/2014/main" id="{461CEC24-EFDD-48FA-A90B-3F55F102E73C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040" y="936241"/>
            <a:ext cx="3977640" cy="265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500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6D8F5-A9A1-4A50-A14D-815843CDD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Tegenovergestelde van strak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0AD0EA-13A6-467D-A9B7-2C45C861A1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Los</a:t>
            </a:r>
          </a:p>
          <a:p>
            <a:r>
              <a:rPr lang="nl-NL" dirty="0"/>
              <a:t>Rommelig</a:t>
            </a:r>
          </a:p>
          <a:p>
            <a:r>
              <a:rPr lang="nl-NL" dirty="0"/>
              <a:t>Bol</a:t>
            </a:r>
          </a:p>
          <a:p>
            <a:r>
              <a:rPr lang="nl-NL" dirty="0"/>
              <a:t>Hoeken</a:t>
            </a:r>
          </a:p>
          <a:p>
            <a:r>
              <a:rPr lang="nl-NL" dirty="0"/>
              <a:t>oneven</a:t>
            </a:r>
          </a:p>
        </p:txBody>
      </p:sp>
    </p:spTree>
    <p:extLst>
      <p:ext uri="{BB962C8B-B14F-4D97-AF65-F5344CB8AC3E}">
        <p14:creationId xmlns:p14="http://schemas.microsoft.com/office/powerpoint/2010/main" val="858458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213CE-C896-4F3C-8929-CF5743702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airpods pro">
            <a:extLst>
              <a:ext uri="{FF2B5EF4-FFF2-40B4-BE49-F238E27FC236}">
                <a16:creationId xmlns:a16="http://schemas.microsoft.com/office/drawing/2014/main" id="{B3049A5F-2585-4A74-B57B-C066CCF980D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81" y="1643938"/>
            <a:ext cx="1854887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beeldingsresultaat voor oude laptop">
            <a:extLst>
              <a:ext uri="{FF2B5EF4-FFF2-40B4-BE49-F238E27FC236}">
                <a16:creationId xmlns:a16="http://schemas.microsoft.com/office/drawing/2014/main" id="{8C5DDFD7-ABAB-409F-86FF-D2ED252936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92" y="2171700"/>
            <a:ext cx="2336588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stoel">
            <a:extLst>
              <a:ext uri="{FF2B5EF4-FFF2-40B4-BE49-F238E27FC236}">
                <a16:creationId xmlns:a16="http://schemas.microsoft.com/office/drawing/2014/main" id="{AACA88EF-5480-4954-9768-84454C8AF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785" y="1116176"/>
            <a:ext cx="2689353" cy="3227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drukke schoenen">
            <a:extLst>
              <a:ext uri="{FF2B5EF4-FFF2-40B4-BE49-F238E27FC236}">
                <a16:creationId xmlns:a16="http://schemas.microsoft.com/office/drawing/2014/main" id="{31584559-C1BA-4F76-93CF-5EE112E75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168" y="4343400"/>
            <a:ext cx="2878585" cy="12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onhandige laptop muis">
            <a:extLst>
              <a:ext uri="{FF2B5EF4-FFF2-40B4-BE49-F238E27FC236}">
                <a16:creationId xmlns:a16="http://schemas.microsoft.com/office/drawing/2014/main" id="{70760C61-59BB-43CC-885A-62C7C92B1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041" y="1572983"/>
            <a:ext cx="2097748" cy="2097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rumoerige kunst">
            <a:extLst>
              <a:ext uri="{FF2B5EF4-FFF2-40B4-BE49-F238E27FC236}">
                <a16:creationId xmlns:a16="http://schemas.microsoft.com/office/drawing/2014/main" id="{17D9C7CA-C17A-453B-A9CB-ED505F733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82" y="4042421"/>
            <a:ext cx="2878585" cy="16260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61049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Gallery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32</TotalTime>
  <Words>12</Words>
  <Application>Microsoft Office PowerPoint</Application>
  <PresentationFormat>Breedbeeld</PresentationFormat>
  <Paragraphs>8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Galerie</vt:lpstr>
      <vt:lpstr>Strakke producten</vt:lpstr>
      <vt:lpstr>PowerPoint-presentatie</vt:lpstr>
      <vt:lpstr>Tegenovergestelde van strak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Strakke producten</dc:title>
  <dc:creator>Daan Straub</dc:creator>
  <cp:lastModifiedBy>Daan Straub</cp:lastModifiedBy>
  <cp:revision>4</cp:revision>
  <dcterms:created xsi:type="dcterms:W3CDTF">2019-11-26T09:01:37Z</dcterms:created>
  <dcterms:modified xsi:type="dcterms:W3CDTF">2019-12-03T08:49:02Z</dcterms:modified>
</cp:coreProperties>
</file>