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muis">
            <a:extLst>
              <a:ext uri="{FF2B5EF4-FFF2-40B4-BE49-F238E27FC236}">
                <a16:creationId xmlns:a16="http://schemas.microsoft.com/office/drawing/2014/main" id="{4A108642-96EE-4E6C-A45C-9C8BB61DE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87" y="5038993"/>
            <a:ext cx="2369422" cy="167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1349EE7-A485-4F5A-B2A5-A2FBF288F4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Project muizenval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3035E3-726D-45C9-A28A-CD777BFAF2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Daan Straub &amp; Nigel </a:t>
            </a:r>
            <a:r>
              <a:rPr lang="nl-NL" dirty="0" err="1"/>
              <a:t>Stegmijer</a:t>
            </a:r>
            <a:endParaRPr lang="nl-NL" dirty="0"/>
          </a:p>
        </p:txBody>
      </p:sp>
      <p:pic>
        <p:nvPicPr>
          <p:cNvPr id="1028" name="Picture 4" descr="Afbeeldingsresultaat voor muizenval">
            <a:extLst>
              <a:ext uri="{FF2B5EF4-FFF2-40B4-BE49-F238E27FC236}">
                <a16:creationId xmlns:a16="http://schemas.microsoft.com/office/drawing/2014/main" id="{4A142843-B04F-44B8-A2A4-EABDD4C92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812" y="3096446"/>
            <a:ext cx="3054980" cy="261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93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5181C-FFD3-4FB9-96B5-6F927DA6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een muizenval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1136A7-787A-4228-8F09-D47D95FE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  <a:p>
            <a:r>
              <a:rPr lang="nl-NL" dirty="0"/>
              <a:t>Veel dingen verzinnen</a:t>
            </a:r>
          </a:p>
          <a:p>
            <a:r>
              <a:rPr lang="nl-NL" dirty="0"/>
              <a:t>creatief</a:t>
            </a:r>
          </a:p>
        </p:txBody>
      </p:sp>
      <p:pic>
        <p:nvPicPr>
          <p:cNvPr id="4" name="Picture 2" descr="Afbeeldingsresultaat voor muis">
            <a:extLst>
              <a:ext uri="{FF2B5EF4-FFF2-40B4-BE49-F238E27FC236}">
                <a16:creationId xmlns:a16="http://schemas.microsoft.com/office/drawing/2014/main" id="{4318CDFB-47D8-4745-BC05-F40A6749E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911" y="5067735"/>
            <a:ext cx="2369422" cy="167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Afbeeldingsresultaat voor why">
            <a:extLst>
              <a:ext uri="{FF2B5EF4-FFF2-40B4-BE49-F238E27FC236}">
                <a16:creationId xmlns:a16="http://schemas.microsoft.com/office/drawing/2014/main" id="{C1FCA668-85BB-4C47-AA28-210C2B154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339">
            <a:off x="5830293" y="2634546"/>
            <a:ext cx="4806462" cy="220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47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08030-CBC8-4E1F-9EB8-3CE4FBB7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54597B-888A-49F2-BE81-9FA74F898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Veel zoeken op internet (inspiratie)</a:t>
            </a:r>
          </a:p>
          <a:p>
            <a:r>
              <a:rPr lang="nl-NL" dirty="0"/>
              <a:t>Hoe de muis kan blijven leven</a:t>
            </a:r>
          </a:p>
          <a:p>
            <a:r>
              <a:rPr lang="nl-NL" dirty="0"/>
              <a:t>Goedkope en dure materialen</a:t>
            </a:r>
          </a:p>
          <a:p>
            <a:r>
              <a:rPr lang="nl-NL" dirty="0"/>
              <a:t>Zo simpel mogelijk</a:t>
            </a:r>
          </a:p>
          <a:p>
            <a:endParaRPr lang="nl-NL" dirty="0"/>
          </a:p>
        </p:txBody>
      </p:sp>
      <p:pic>
        <p:nvPicPr>
          <p:cNvPr id="4" name="Picture 2" descr="Afbeeldingsresultaat voor muis">
            <a:extLst>
              <a:ext uri="{FF2B5EF4-FFF2-40B4-BE49-F238E27FC236}">
                <a16:creationId xmlns:a16="http://schemas.microsoft.com/office/drawing/2014/main" id="{CCEB77D5-4E98-4548-9A23-5C8F03D07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664" y="5067735"/>
            <a:ext cx="2369422" cy="167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fbeeldingsresultaat voor onderzoek">
            <a:extLst>
              <a:ext uri="{FF2B5EF4-FFF2-40B4-BE49-F238E27FC236}">
                <a16:creationId xmlns:a16="http://schemas.microsoft.com/office/drawing/2014/main" id="{9F8F57A0-ED4C-48BF-943C-85D449213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99" y="1572869"/>
            <a:ext cx="4019185" cy="278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11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1EAD3-30D8-454B-891E-1200067A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schetsen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951CA16F-12E2-41A8-B24E-0555C9B18A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5372953" y="989379"/>
            <a:ext cx="2261819" cy="3015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E5610FA-D565-4F64-B424-55772F45E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315300" y="1690564"/>
            <a:ext cx="2253047" cy="3476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797750A-0810-4E2D-BDD6-B84F2FCB16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785712" y="3004751"/>
            <a:ext cx="2316773" cy="30890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Afbeeldingsresultaat voor muis">
            <a:extLst>
              <a:ext uri="{FF2B5EF4-FFF2-40B4-BE49-F238E27FC236}">
                <a16:creationId xmlns:a16="http://schemas.microsoft.com/office/drawing/2014/main" id="{67F66B06-06E7-46B1-B546-D6AC8ADFE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211" y="5067735"/>
            <a:ext cx="2369422" cy="167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fbeeldingsresultaat voor idee">
            <a:extLst>
              <a:ext uri="{FF2B5EF4-FFF2-40B4-BE49-F238E27FC236}">
                <a16:creationId xmlns:a16="http://schemas.microsoft.com/office/drawing/2014/main" id="{0431CA43-ECCE-4CC2-9670-925EF1C79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361" y="953324"/>
            <a:ext cx="2091907" cy="209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28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C999E-1E3F-4F2E-8A18-02B2C5D0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uitgekozen idee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6DCEAF-1714-441A-91E2-ACCA929CD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Handig in elkaar te zetten </a:t>
            </a:r>
          </a:p>
          <a:p>
            <a:r>
              <a:rPr lang="nl-NL" dirty="0"/>
              <a:t>Diervriendelijk</a:t>
            </a:r>
          </a:p>
          <a:p>
            <a:r>
              <a:rPr lang="nl-NL" dirty="0"/>
              <a:t>Makkelijk</a:t>
            </a:r>
          </a:p>
          <a:p>
            <a:r>
              <a:rPr lang="nl-NL" dirty="0"/>
              <a:t>Goedkoop </a:t>
            </a:r>
          </a:p>
        </p:txBody>
      </p:sp>
      <p:pic>
        <p:nvPicPr>
          <p:cNvPr id="4" name="Picture 2" descr="Afbeeldingsresultaat voor muis">
            <a:extLst>
              <a:ext uri="{FF2B5EF4-FFF2-40B4-BE49-F238E27FC236}">
                <a16:creationId xmlns:a16="http://schemas.microsoft.com/office/drawing/2014/main" id="{9B7929ED-725C-4403-8C83-0346B6061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033" y="5067735"/>
            <a:ext cx="2369422" cy="167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DDBCFDD-FA58-46A2-A623-CC6395B8D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953179" y="1730689"/>
            <a:ext cx="2646485" cy="3528646"/>
          </a:xfrm>
          <a:prstGeom prst="roundRect">
            <a:avLst>
              <a:gd name="adj" fmla="val 278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1081648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48</Words>
  <Application>Microsoft Office PowerPoint</Application>
  <PresentationFormat>Breedbeeld</PresentationFormat>
  <Paragraphs>17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Galerie</vt:lpstr>
      <vt:lpstr>Project muizenval</vt:lpstr>
      <vt:lpstr>Waarom een muizenval</vt:lpstr>
      <vt:lpstr>onderzoek</vt:lpstr>
      <vt:lpstr>schetsen</vt:lpstr>
      <vt:lpstr>Ons uitgekozen idee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muizenval</dc:title>
  <dc:creator>Daan Straub</dc:creator>
  <cp:lastModifiedBy>Daan Straub</cp:lastModifiedBy>
  <cp:revision>4</cp:revision>
  <dcterms:created xsi:type="dcterms:W3CDTF">2018-12-05T10:08:59Z</dcterms:created>
  <dcterms:modified xsi:type="dcterms:W3CDTF">2018-12-05T10:35:52Z</dcterms:modified>
</cp:coreProperties>
</file>