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muis">
            <a:extLst>
              <a:ext uri="{FF2B5EF4-FFF2-40B4-BE49-F238E27FC236}">
                <a16:creationId xmlns:a16="http://schemas.microsoft.com/office/drawing/2014/main" id="{4A108642-96EE-4E6C-A45C-9C8BB61D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20" y="5056749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49EE7-A485-4F5A-B2A5-A2FBF288F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muizenval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3035E3-726D-45C9-A28A-CD777BFAF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Daan Straub &amp; Nigel </a:t>
            </a:r>
            <a:r>
              <a:rPr lang="nl-NL" dirty="0" err="1"/>
              <a:t>Stegmijer</a:t>
            </a:r>
            <a:endParaRPr lang="nl-NL" dirty="0"/>
          </a:p>
        </p:txBody>
      </p:sp>
      <p:pic>
        <p:nvPicPr>
          <p:cNvPr id="1028" name="Picture 4" descr="Afbeeldingsresultaat voor muizenval">
            <a:extLst>
              <a:ext uri="{FF2B5EF4-FFF2-40B4-BE49-F238E27FC236}">
                <a16:creationId xmlns:a16="http://schemas.microsoft.com/office/drawing/2014/main" id="{4A142843-B04F-44B8-A2A4-EABDD4C9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12" y="3096446"/>
            <a:ext cx="3054980" cy="26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3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4AF48-3F77-43F3-AA1E-E508937D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0B291F-3D71-4376-AAEB-78F20757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Waarom een muizenval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Proces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Onderzoek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Ons uitgekozen idee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Spuugmodel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prototype</a:t>
            </a:r>
          </a:p>
        </p:txBody>
      </p:sp>
      <p:pic>
        <p:nvPicPr>
          <p:cNvPr id="4" name="Picture 2" descr="Afbeeldingsresultaat voor muis">
            <a:extLst>
              <a:ext uri="{FF2B5EF4-FFF2-40B4-BE49-F238E27FC236}">
                <a16:creationId xmlns:a16="http://schemas.microsoft.com/office/drawing/2014/main" id="{88A0D7DB-76AF-4F32-9085-EF3FC15A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99" y="5058858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52CFB4-0EF0-437F-A5E0-335C2B6E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27" y="1911148"/>
            <a:ext cx="3278820" cy="28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3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5181C-FFD3-4FB9-96B5-6F927DA6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muizenval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136A7-787A-4228-8F09-D47D95FE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  <a:p>
            <a:r>
              <a:rPr lang="nl-NL" dirty="0"/>
              <a:t>Veel dingen verzinnen</a:t>
            </a:r>
          </a:p>
          <a:p>
            <a:r>
              <a:rPr lang="nl-NL" dirty="0"/>
              <a:t>creatief</a:t>
            </a:r>
          </a:p>
        </p:txBody>
      </p:sp>
      <p:pic>
        <p:nvPicPr>
          <p:cNvPr id="4" name="Picture 2" descr="Afbeeldingsresultaat voor muis">
            <a:extLst>
              <a:ext uri="{FF2B5EF4-FFF2-40B4-BE49-F238E27FC236}">
                <a16:creationId xmlns:a16="http://schemas.microsoft.com/office/drawing/2014/main" id="{4318CDFB-47D8-4745-BC05-F40A6749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45" y="5058858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why">
            <a:extLst>
              <a:ext uri="{FF2B5EF4-FFF2-40B4-BE49-F238E27FC236}">
                <a16:creationId xmlns:a16="http://schemas.microsoft.com/office/drawing/2014/main" id="{C1FCA668-85BB-4C47-AA28-210C2B15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339">
            <a:off x="5830293" y="2634546"/>
            <a:ext cx="4806462" cy="22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7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1EAD3-30D8-454B-891E-1200067A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51CA16F-12E2-41A8-B24E-0555C9B18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950666" y="1045294"/>
            <a:ext cx="1611583" cy="214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5610FA-D565-4F64-B424-55772F45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79847" y="1076471"/>
            <a:ext cx="1877280" cy="289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97750A-0810-4E2D-BDD6-B84F2FCB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825195" y="1340194"/>
            <a:ext cx="1476792" cy="1969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Afbeeldingsresultaat voor idee">
            <a:extLst>
              <a:ext uri="{FF2B5EF4-FFF2-40B4-BE49-F238E27FC236}">
                <a16:creationId xmlns:a16="http://schemas.microsoft.com/office/drawing/2014/main" id="{0431CA43-ECCE-4CC2-9670-925EF1C7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60" y="0"/>
            <a:ext cx="1225309" cy="12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892CEA1-390C-4735-8B17-9EB3C3EACF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583" r="3341" b="8109"/>
          <a:stretch/>
        </p:blipFill>
        <p:spPr>
          <a:xfrm>
            <a:off x="9655337" y="3669961"/>
            <a:ext cx="2156415" cy="2121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6D9A092-E0B1-4E5C-99F7-69D4D3FCDF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51"/>
          <a:stretch/>
        </p:blipFill>
        <p:spPr>
          <a:xfrm>
            <a:off x="7057279" y="3669961"/>
            <a:ext cx="1676705" cy="2073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AC5B0F-734D-40A3-95BD-647A089EFC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89" t="11188" b="8819"/>
          <a:stretch/>
        </p:blipFill>
        <p:spPr>
          <a:xfrm>
            <a:off x="3891579" y="3310684"/>
            <a:ext cx="2175098" cy="246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Afbeeldingsresultaat voor muis">
            <a:extLst>
              <a:ext uri="{FF2B5EF4-FFF2-40B4-BE49-F238E27FC236}">
                <a16:creationId xmlns:a16="http://schemas.microsoft.com/office/drawing/2014/main" id="{67F66B06-06E7-46B1-B546-D6AC8ADF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06" y="5067735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B8B330E-29D6-4B9A-9B24-46D6EAC574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850" b="4609"/>
          <a:stretch/>
        </p:blipFill>
        <p:spPr>
          <a:xfrm>
            <a:off x="674738" y="3862006"/>
            <a:ext cx="1950564" cy="204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EF4AD45-77C8-487B-B0DC-BC80AA551811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flipV="1">
            <a:off x="3266984" y="2119682"/>
            <a:ext cx="415085" cy="405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5C48A377-11CD-4452-AD1F-25A057EF7485}"/>
              </a:ext>
            </a:extLst>
          </p:cNvPr>
          <p:cNvCxnSpPr>
            <a:cxnSpLocks/>
            <a:stCxn id="5" idx="2"/>
            <a:endCxn id="9" idx="3"/>
          </p:cNvCxnSpPr>
          <p:nvPr/>
        </p:nvCxnSpPr>
        <p:spPr>
          <a:xfrm>
            <a:off x="5830846" y="2119682"/>
            <a:ext cx="748218" cy="20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757CE684-32A9-41DB-BE9C-A4722D0FE61B}"/>
              </a:ext>
            </a:extLst>
          </p:cNvPr>
          <p:cNvCxnSpPr>
            <a:cxnSpLocks/>
            <a:stCxn id="9" idx="1"/>
            <a:endCxn id="40" idx="1"/>
          </p:cNvCxnSpPr>
          <p:nvPr/>
        </p:nvCxnSpPr>
        <p:spPr>
          <a:xfrm flipV="1">
            <a:off x="8548119" y="2219754"/>
            <a:ext cx="986528" cy="10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10B6259D-B3EB-4DA5-A28F-862BA938BAF2}"/>
              </a:ext>
            </a:extLst>
          </p:cNvPr>
          <p:cNvCxnSpPr>
            <a:stCxn id="4" idx="1"/>
            <a:endCxn id="8" idx="0"/>
          </p:cNvCxnSpPr>
          <p:nvPr/>
        </p:nvCxnSpPr>
        <p:spPr>
          <a:xfrm flipH="1" flipV="1">
            <a:off x="8733984" y="4706716"/>
            <a:ext cx="921353" cy="23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91388D2C-E096-41F2-9D07-85293E2DE5FD}"/>
              </a:ext>
            </a:extLst>
          </p:cNvPr>
          <p:cNvCxnSpPr>
            <a:stCxn id="8" idx="2"/>
            <a:endCxn id="13" idx="3"/>
          </p:cNvCxnSpPr>
          <p:nvPr/>
        </p:nvCxnSpPr>
        <p:spPr>
          <a:xfrm flipH="1" flipV="1">
            <a:off x="6066677" y="4544521"/>
            <a:ext cx="990602" cy="16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068AB8C-ED31-4644-9DA6-94FFF102C721}"/>
              </a:ext>
            </a:extLst>
          </p:cNvPr>
          <p:cNvCxnSpPr>
            <a:stCxn id="13" idx="1"/>
            <a:endCxn id="15" idx="3"/>
          </p:cNvCxnSpPr>
          <p:nvPr/>
        </p:nvCxnSpPr>
        <p:spPr>
          <a:xfrm flipH="1">
            <a:off x="2625302" y="4544521"/>
            <a:ext cx="1266277" cy="33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5049011E-3D5B-4374-93B6-BA672F3799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4647" y="1225309"/>
            <a:ext cx="2300371" cy="1988889"/>
          </a:xfrm>
          <a:prstGeom prst="rect">
            <a:avLst/>
          </a:prstGeom>
        </p:spPr>
      </p:pic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73E97967-2378-4285-8236-903D7D90D0DC}"/>
              </a:ext>
            </a:extLst>
          </p:cNvPr>
          <p:cNvCxnSpPr>
            <a:cxnSpLocks/>
            <a:stCxn id="40" idx="2"/>
            <a:endCxn id="4" idx="0"/>
          </p:cNvCxnSpPr>
          <p:nvPr/>
        </p:nvCxnSpPr>
        <p:spPr>
          <a:xfrm>
            <a:off x="10684833" y="3214198"/>
            <a:ext cx="48712" cy="45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08030-CBC8-4E1F-9EB8-3CE4FBB7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4597B-888A-49F2-BE81-9FA74F89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zoeken op internet (inspiratie)</a:t>
            </a:r>
          </a:p>
          <a:p>
            <a:r>
              <a:rPr lang="nl-NL" dirty="0"/>
              <a:t>Hoe de muis kan blijven leven</a:t>
            </a:r>
          </a:p>
          <a:p>
            <a:r>
              <a:rPr lang="nl-NL" dirty="0"/>
              <a:t>Goedkope en dure materialen</a:t>
            </a:r>
          </a:p>
          <a:p>
            <a:r>
              <a:rPr lang="nl-NL" dirty="0"/>
              <a:t>Zo simpel mogelijk</a:t>
            </a:r>
          </a:p>
          <a:p>
            <a:endParaRPr lang="nl-NL" dirty="0"/>
          </a:p>
        </p:txBody>
      </p:sp>
      <p:pic>
        <p:nvPicPr>
          <p:cNvPr id="4" name="Picture 2" descr="Afbeeldingsresultaat voor muis">
            <a:extLst>
              <a:ext uri="{FF2B5EF4-FFF2-40B4-BE49-F238E27FC236}">
                <a16:creationId xmlns:a16="http://schemas.microsoft.com/office/drawing/2014/main" id="{CCEB77D5-4E98-4548-9A23-5C8F03D0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58" y="5067735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onderzoek">
            <a:extLst>
              <a:ext uri="{FF2B5EF4-FFF2-40B4-BE49-F238E27FC236}">
                <a16:creationId xmlns:a16="http://schemas.microsoft.com/office/drawing/2014/main" id="{9F8F57A0-ED4C-48BF-943C-85D44921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1572869"/>
            <a:ext cx="4019185" cy="27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1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C999E-1E3F-4F2E-8A18-02B2C5D0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uitgekozen idee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6DCEAF-1714-441A-91E2-ACCA929C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Handig in elkaar te zetten </a:t>
            </a:r>
          </a:p>
          <a:p>
            <a:r>
              <a:rPr lang="nl-NL" dirty="0"/>
              <a:t>Diervriendelijk</a:t>
            </a:r>
          </a:p>
          <a:p>
            <a:r>
              <a:rPr lang="nl-NL" dirty="0"/>
              <a:t>Makkelijk</a:t>
            </a:r>
          </a:p>
          <a:p>
            <a:r>
              <a:rPr lang="nl-NL" dirty="0"/>
              <a:t>Goedkoop </a:t>
            </a:r>
          </a:p>
        </p:txBody>
      </p:sp>
      <p:pic>
        <p:nvPicPr>
          <p:cNvPr id="4" name="Picture 2" descr="Afbeeldingsresultaat voor muis">
            <a:extLst>
              <a:ext uri="{FF2B5EF4-FFF2-40B4-BE49-F238E27FC236}">
                <a16:creationId xmlns:a16="http://schemas.microsoft.com/office/drawing/2014/main" id="{9B7929ED-725C-4403-8C83-0346B6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33" y="5067735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DBCFDD-FA58-46A2-A623-CC6395B8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53179" y="1730689"/>
            <a:ext cx="2646485" cy="3528646"/>
          </a:xfrm>
          <a:prstGeom prst="roundRect">
            <a:avLst>
              <a:gd name="adj" fmla="val 27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081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F97BA-74AC-4F98-A853-45440BDE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spuugmodel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E501D5F-620B-4FA3-B46B-B234971CE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02" t="26243" r="5031" b="18528"/>
          <a:stretch/>
        </p:blipFill>
        <p:spPr>
          <a:xfrm>
            <a:off x="7253057" y="1933048"/>
            <a:ext cx="2694867" cy="256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Afbeeldingsresultaat voor muis">
            <a:extLst>
              <a:ext uri="{FF2B5EF4-FFF2-40B4-BE49-F238E27FC236}">
                <a16:creationId xmlns:a16="http://schemas.microsoft.com/office/drawing/2014/main" id="{560201BF-1ADF-4BB1-9878-2057015F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75" y="5067735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F5D61E8-936A-4874-B7D0-EBED8CA0CB4C}"/>
              </a:ext>
            </a:extLst>
          </p:cNvPr>
          <p:cNvSpPr txBox="1"/>
          <p:nvPr/>
        </p:nvSpPr>
        <p:spPr>
          <a:xfrm>
            <a:off x="665824" y="1748901"/>
            <a:ext cx="42731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We hebben gelet op:</a:t>
            </a:r>
          </a:p>
          <a:p>
            <a:endParaRPr lang="nl-NL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Muis moet levend blijven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Weinig/ geen verwondingen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Staat buiten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Makkelijk in en uit elkaar te zetten</a:t>
            </a:r>
          </a:p>
        </p:txBody>
      </p:sp>
    </p:spTree>
    <p:extLst>
      <p:ext uri="{BB962C8B-B14F-4D97-AF65-F5344CB8AC3E}">
        <p14:creationId xmlns:p14="http://schemas.microsoft.com/office/powerpoint/2010/main" val="189277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718EC-36F6-4385-8A27-EC431336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prototype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14ECD9-4FF8-4C6D-9CFF-53EA5CD25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7" b="3955"/>
          <a:stretch/>
        </p:blipFill>
        <p:spPr>
          <a:xfrm>
            <a:off x="4458493" y="1635710"/>
            <a:ext cx="3417055" cy="3781888"/>
          </a:xfrm>
          <a:prstGeom prst="round2DiagRect">
            <a:avLst>
              <a:gd name="adj1" fmla="val 965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Afbeeldingsresultaat voor muis">
            <a:extLst>
              <a:ext uri="{FF2B5EF4-FFF2-40B4-BE49-F238E27FC236}">
                <a16:creationId xmlns:a16="http://schemas.microsoft.com/office/drawing/2014/main" id="{BF8F7CF0-174A-4775-A587-2F8712E0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72" y="5067735"/>
            <a:ext cx="2369422" cy="16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454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80</TotalTime>
  <Words>83</Words>
  <Application>Microsoft Office PowerPoint</Application>
  <PresentationFormat>Breedbeeld</PresentationFormat>
  <Paragraphs>32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Galerie</vt:lpstr>
      <vt:lpstr>Project muizenval</vt:lpstr>
      <vt:lpstr>inhoud</vt:lpstr>
      <vt:lpstr>Waarom een muizenval</vt:lpstr>
      <vt:lpstr>proces</vt:lpstr>
      <vt:lpstr>onderzoek</vt:lpstr>
      <vt:lpstr>Ons uitgekozen idee</vt:lpstr>
      <vt:lpstr>spuugmodel</vt:lpstr>
      <vt:lpstr>prototype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muizenval</dc:title>
  <dc:creator>Daan Straub</dc:creator>
  <cp:lastModifiedBy>Daan Straub</cp:lastModifiedBy>
  <cp:revision>13</cp:revision>
  <dcterms:created xsi:type="dcterms:W3CDTF">2018-12-05T10:08:59Z</dcterms:created>
  <dcterms:modified xsi:type="dcterms:W3CDTF">2019-01-21T11:24:38Z</dcterms:modified>
</cp:coreProperties>
</file>