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CB4F0-F0FC-49B9-947E-BAC30025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873" y="3066095"/>
            <a:ext cx="7766936" cy="1646302"/>
          </a:xfrm>
        </p:spPr>
        <p:txBody>
          <a:bodyPr/>
          <a:lstStyle/>
          <a:p>
            <a:r>
              <a:rPr lang="nl-NL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Grey</a:t>
            </a: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Goose Display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D4ADD3-BF62-4E7B-B7AB-BE1C8FBDE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198" y="4824556"/>
            <a:ext cx="7766936" cy="1096899"/>
          </a:xfrm>
        </p:spPr>
        <p:txBody>
          <a:bodyPr/>
          <a:lstStyle/>
          <a:p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Daan Straub MTD1A4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83FE71-C5A4-4737-8BFB-D91C40F8B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8" t="3468" r="52551" b="43389"/>
          <a:stretch/>
        </p:blipFill>
        <p:spPr>
          <a:xfrm>
            <a:off x="914400" y="4201797"/>
            <a:ext cx="2118946" cy="234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Afbeeldingsresultaat voor grey goose wallpaper">
            <a:extLst>
              <a:ext uri="{FF2B5EF4-FFF2-40B4-BE49-F238E27FC236}">
                <a16:creationId xmlns:a16="http://schemas.microsoft.com/office/drawing/2014/main" id="{84FB82A1-D706-4C99-9FBD-F2A9F5BF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895">
            <a:off x="5733370" y="948342"/>
            <a:ext cx="3459691" cy="2207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>
            <a:extLst>
              <a:ext uri="{FF2B5EF4-FFF2-40B4-BE49-F238E27FC236}">
                <a16:creationId xmlns:a16="http://schemas.microsoft.com/office/drawing/2014/main" id="{5E55D366-E5CE-477D-B607-81C1FBE3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0" y="5582315"/>
            <a:ext cx="2254677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project logo">
            <a:extLst>
              <a:ext uri="{FF2B5EF4-FFF2-40B4-BE49-F238E27FC236}">
                <a16:creationId xmlns:a16="http://schemas.microsoft.com/office/drawing/2014/main" id="{44FAE6D2-4F75-4960-8C1E-0F7D600C7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44">
            <a:off x="370229" y="1741018"/>
            <a:ext cx="4447955" cy="12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5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A3DC7-9D7B-4944-A251-AC01343B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</a:t>
            </a:r>
            <a:r>
              <a:rPr lang="nl-NL" dirty="0" err="1"/>
              <a:t>Grey</a:t>
            </a:r>
            <a:r>
              <a:rPr lang="nl-NL" dirty="0"/>
              <a:t> Goose?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0AB62-0E2A-4A2B-B750-ADBBFE0A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303258" cy="1945419"/>
          </a:xfrm>
        </p:spPr>
        <p:txBody>
          <a:bodyPr/>
          <a:lstStyle/>
          <a:p>
            <a:r>
              <a:rPr lang="nl-NL" dirty="0"/>
              <a:t>Exclusief</a:t>
            </a:r>
          </a:p>
          <a:p>
            <a:r>
              <a:rPr lang="nl-NL" dirty="0"/>
              <a:t>Drank</a:t>
            </a:r>
          </a:p>
          <a:p>
            <a:r>
              <a:rPr lang="nl-NL" dirty="0"/>
              <a:t>Mooie fles</a:t>
            </a:r>
          </a:p>
          <a:p>
            <a:r>
              <a:rPr lang="nl-NL" dirty="0"/>
              <a:t>Veel ideeën</a:t>
            </a:r>
          </a:p>
        </p:txBody>
      </p:sp>
      <p:pic>
        <p:nvPicPr>
          <p:cNvPr id="4" name="Picture 6" descr="Gerelateerde afbeelding">
            <a:extLst>
              <a:ext uri="{FF2B5EF4-FFF2-40B4-BE49-F238E27FC236}">
                <a16:creationId xmlns:a16="http://schemas.microsoft.com/office/drawing/2014/main" id="{1FBABCBD-26D0-41FE-B3D5-345A0433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0" y="5582315"/>
            <a:ext cx="2254677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A7EBFF6-4FB4-4930-899B-9E20F190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7" r="-2505" b="46242"/>
          <a:stretch/>
        </p:blipFill>
        <p:spPr>
          <a:xfrm>
            <a:off x="3991707" y="3133298"/>
            <a:ext cx="4728379" cy="1498600"/>
          </a:xfrm>
          <a:prstGeom prst="snip2DiagRect">
            <a:avLst>
              <a:gd name="adj1" fmla="val 0"/>
              <a:gd name="adj2" fmla="val 2253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56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A07CE-8917-45CB-8AAC-9F2530EB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ED6B6-3D5B-4C28-BABE-F3BF0273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naar verschillende merken</a:t>
            </a:r>
          </a:p>
          <a:p>
            <a:r>
              <a:rPr lang="nl-NL" dirty="0"/>
              <a:t>Onderzoek naar andere displays</a:t>
            </a:r>
          </a:p>
          <a:p>
            <a:r>
              <a:rPr lang="nl-NL" dirty="0"/>
              <a:t>Dure materialen </a:t>
            </a:r>
            <a:r>
              <a:rPr lang="nl-NL"/>
              <a:t>voor display</a:t>
            </a:r>
            <a:endParaRPr lang="nl-NL" dirty="0"/>
          </a:p>
        </p:txBody>
      </p:sp>
      <p:pic>
        <p:nvPicPr>
          <p:cNvPr id="4" name="Picture 6" descr="Gerelateerde afbeelding">
            <a:extLst>
              <a:ext uri="{FF2B5EF4-FFF2-40B4-BE49-F238E27FC236}">
                <a16:creationId xmlns:a16="http://schemas.microsoft.com/office/drawing/2014/main" id="{BEB6182E-593D-4519-A9BB-D167BF71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0" y="5582315"/>
            <a:ext cx="2254677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sresultaat voor grey goose display">
            <a:extLst>
              <a:ext uri="{FF2B5EF4-FFF2-40B4-BE49-F238E27FC236}">
                <a16:creationId xmlns:a16="http://schemas.microsoft.com/office/drawing/2014/main" id="{55A1EB52-EF3B-4F82-946B-F244764C5C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6" y="415290"/>
            <a:ext cx="1855080" cy="2010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 descr="Afbeeldingsresultaat voor grey goose display">
            <a:extLst>
              <a:ext uri="{FF2B5EF4-FFF2-40B4-BE49-F238E27FC236}">
                <a16:creationId xmlns:a16="http://schemas.microsoft.com/office/drawing/2014/main" id="{43354497-33D4-43C1-AC73-D99BC13DBD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5" y="1930400"/>
            <a:ext cx="1896110" cy="2735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 descr="Afbeeldingsresultaat voor ciroc vodka display">
            <a:extLst>
              <a:ext uri="{FF2B5EF4-FFF2-40B4-BE49-F238E27FC236}">
                <a16:creationId xmlns:a16="http://schemas.microsoft.com/office/drawing/2014/main" id="{EA29A251-8B94-488C-B010-A90118C21A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54" y="3429000"/>
            <a:ext cx="2385060" cy="2385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905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24813-6DA8-4EA0-9250-88355C8D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F6FCD2D-7CFD-45A5-8421-5E34E9A87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700" y="1103586"/>
            <a:ext cx="3574784" cy="2010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Gerelateerde afbeelding">
            <a:extLst>
              <a:ext uri="{FF2B5EF4-FFF2-40B4-BE49-F238E27FC236}">
                <a16:creationId xmlns:a16="http://schemas.microsoft.com/office/drawing/2014/main" id="{BC677DE4-82FC-46B6-9560-717F467E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0" y="5582315"/>
            <a:ext cx="2254677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157550-3AB3-47D9-BD40-B32552D52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75" r="8873"/>
          <a:stretch/>
        </p:blipFill>
        <p:spPr>
          <a:xfrm>
            <a:off x="766234" y="2276323"/>
            <a:ext cx="1725083" cy="330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6790B14-D4CB-479E-83E0-C1BBEE311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969"/>
          <a:stretch/>
        </p:blipFill>
        <p:spPr>
          <a:xfrm>
            <a:off x="4305300" y="4352003"/>
            <a:ext cx="4203700" cy="123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400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013D2-8E6A-49F6-8683-AFF3ACD0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idee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17EF4A-5844-4627-A7BB-FEDFE28F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2962681" cy="1919042"/>
          </a:xfrm>
        </p:spPr>
        <p:txBody>
          <a:bodyPr/>
          <a:lstStyle/>
          <a:p>
            <a:r>
              <a:rPr lang="nl-NL" dirty="0"/>
              <a:t>3D effect</a:t>
            </a:r>
          </a:p>
          <a:p>
            <a:r>
              <a:rPr lang="nl-NL" dirty="0"/>
              <a:t>Ledlamp onder fles</a:t>
            </a:r>
          </a:p>
          <a:p>
            <a:r>
              <a:rPr lang="nl-NL" dirty="0"/>
              <a:t>1 product showen</a:t>
            </a:r>
          </a:p>
          <a:p>
            <a:endParaRPr lang="nl-NL" dirty="0"/>
          </a:p>
        </p:txBody>
      </p:sp>
      <p:pic>
        <p:nvPicPr>
          <p:cNvPr id="4" name="Picture 6" descr="Gerelateerde afbeelding">
            <a:extLst>
              <a:ext uri="{FF2B5EF4-FFF2-40B4-BE49-F238E27FC236}">
                <a16:creationId xmlns:a16="http://schemas.microsoft.com/office/drawing/2014/main" id="{6DBEA029-C598-4997-B9EB-2211408A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0" y="5582315"/>
            <a:ext cx="2254677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9FC20C-D867-495C-9434-6D44F427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1" r="24785" b="794"/>
          <a:stretch/>
        </p:blipFill>
        <p:spPr>
          <a:xfrm>
            <a:off x="3640015" y="3588612"/>
            <a:ext cx="3241330" cy="256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36307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40</Words>
  <Application>Microsoft Office PowerPoint</Application>
  <PresentationFormat>Breedbeeld</PresentationFormat>
  <Paragraphs>16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Adobe Heiti Std R</vt:lpstr>
      <vt:lpstr>Arial</vt:lpstr>
      <vt:lpstr>Trebuchet MS</vt:lpstr>
      <vt:lpstr>Wingdings 3</vt:lpstr>
      <vt:lpstr>Facet</vt:lpstr>
      <vt:lpstr>Grey Goose Display</vt:lpstr>
      <vt:lpstr>Waarom Grey Goose?</vt:lpstr>
      <vt:lpstr>Onderzoek </vt:lpstr>
      <vt:lpstr>Schetsen</vt:lpstr>
      <vt:lpstr>Mijn idee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Goose Display</dc:title>
  <dc:creator>Daan Straub</dc:creator>
  <cp:lastModifiedBy>Daan Straub</cp:lastModifiedBy>
  <cp:revision>7</cp:revision>
  <dcterms:created xsi:type="dcterms:W3CDTF">2018-09-27T13:23:58Z</dcterms:created>
  <dcterms:modified xsi:type="dcterms:W3CDTF">2018-10-03T07:15:50Z</dcterms:modified>
</cp:coreProperties>
</file>