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49EE7-A485-4F5A-B2A5-A2FBF288F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zaklamp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3035E3-726D-45C9-A28A-CD777BFAF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Daan Straub</a:t>
            </a:r>
          </a:p>
        </p:txBody>
      </p:sp>
      <p:pic>
        <p:nvPicPr>
          <p:cNvPr id="4" name="Picture 2" descr="Afbeeldingsresultaat voor zak">
            <a:extLst>
              <a:ext uri="{FF2B5EF4-FFF2-40B4-BE49-F238E27FC236}">
                <a16:creationId xmlns:a16="http://schemas.microsoft.com/office/drawing/2014/main" id="{C63BB5A1-A8E4-4036-B3C9-109D252B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lamp">
            <a:extLst>
              <a:ext uri="{FF2B5EF4-FFF2-40B4-BE49-F238E27FC236}">
                <a16:creationId xmlns:a16="http://schemas.microsoft.com/office/drawing/2014/main" id="{DEF7C0EB-5DB5-4B6D-9A54-1B5988BC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A615D7-FEFB-465D-B56B-68702423EEC3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F36A1D-6B0B-4D9A-909E-DB6E1F338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67" r="20236" b="41618"/>
          <a:stretch/>
        </p:blipFill>
        <p:spPr>
          <a:xfrm rot="361880">
            <a:off x="8570512" y="1409782"/>
            <a:ext cx="3076991" cy="217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93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4AF48-3F77-43F3-AA1E-E508937D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0B291F-3D71-4376-AAEB-78F20757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Waarom een zaklamp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Proces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Onderzoek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Uitgekozen idee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Spuugmodel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prototype</a:t>
            </a:r>
          </a:p>
        </p:txBody>
      </p:sp>
      <p:pic>
        <p:nvPicPr>
          <p:cNvPr id="7" name="Picture 4" descr="Afbeeldingsresultaat voor lamp">
            <a:extLst>
              <a:ext uri="{FF2B5EF4-FFF2-40B4-BE49-F238E27FC236}">
                <a16:creationId xmlns:a16="http://schemas.microsoft.com/office/drawing/2014/main" id="{C0873E9A-D844-40E2-9F9A-96E63EAF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zak">
            <a:extLst>
              <a:ext uri="{FF2B5EF4-FFF2-40B4-BE49-F238E27FC236}">
                <a16:creationId xmlns:a16="http://schemas.microsoft.com/office/drawing/2014/main" id="{1E9637AA-FA23-4F42-96C7-FC0CE433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5909A97-DA6B-4F11-A0F3-B9D0C5227B60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151023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5181C-FFD3-4FB9-96B5-6F927DA6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zaklamp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136A7-787A-4228-8F09-D47D95FE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Keuze opdracht</a:t>
            </a:r>
          </a:p>
          <a:p>
            <a:r>
              <a:rPr lang="nl-NL" dirty="0"/>
              <a:t>uitdaging</a:t>
            </a:r>
          </a:p>
          <a:p>
            <a:r>
              <a:rPr lang="nl-NL" dirty="0"/>
              <a:t>uitdaging</a:t>
            </a:r>
          </a:p>
        </p:txBody>
      </p:sp>
      <p:pic>
        <p:nvPicPr>
          <p:cNvPr id="5122" name="Picture 2" descr="Afbeeldingsresultaat voor why">
            <a:extLst>
              <a:ext uri="{FF2B5EF4-FFF2-40B4-BE49-F238E27FC236}">
                <a16:creationId xmlns:a16="http://schemas.microsoft.com/office/drawing/2014/main" id="{C1FCA668-85BB-4C47-AA28-210C2B15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339">
            <a:off x="5830293" y="2634546"/>
            <a:ext cx="4806462" cy="22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lamp">
            <a:extLst>
              <a:ext uri="{FF2B5EF4-FFF2-40B4-BE49-F238E27FC236}">
                <a16:creationId xmlns:a16="http://schemas.microsoft.com/office/drawing/2014/main" id="{C0B790A0-3F68-464F-8E31-7DB15AB3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zak">
            <a:extLst>
              <a:ext uri="{FF2B5EF4-FFF2-40B4-BE49-F238E27FC236}">
                <a16:creationId xmlns:a16="http://schemas.microsoft.com/office/drawing/2014/main" id="{A3B7F981-73CF-4DB0-BD0D-C164A5EC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F3E07B7-FAC8-4828-B114-71F8A08EB25B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328947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1EAD3-30D8-454B-891E-1200067A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EF4AD45-77C8-487B-B0DC-BC80AA551811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5795048" y="1803405"/>
            <a:ext cx="782709" cy="19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C48A377-11CD-4452-AD1F-25A057EF7485}"/>
              </a:ext>
            </a:extLst>
          </p:cNvPr>
          <p:cNvCxnSpPr>
            <a:cxnSpLocks/>
            <a:stCxn id="10" idx="3"/>
            <a:endCxn id="15" idx="0"/>
          </p:cNvCxnSpPr>
          <p:nvPr/>
        </p:nvCxnSpPr>
        <p:spPr>
          <a:xfrm flipV="1">
            <a:off x="9313932" y="1477941"/>
            <a:ext cx="1611683" cy="325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0B6259D-B3EB-4DA5-A28F-862BA938BAF2}"/>
              </a:ext>
            </a:extLst>
          </p:cNvPr>
          <p:cNvCxnSpPr>
            <a:cxnSpLocks/>
            <a:stCxn id="30" idx="1"/>
            <a:endCxn id="71" idx="3"/>
          </p:cNvCxnSpPr>
          <p:nvPr/>
        </p:nvCxnSpPr>
        <p:spPr>
          <a:xfrm flipH="1">
            <a:off x="7421935" y="4448771"/>
            <a:ext cx="362751" cy="42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1388D2C-E096-41F2-9D07-85293E2DE5FD}"/>
              </a:ext>
            </a:extLst>
          </p:cNvPr>
          <p:cNvCxnSpPr>
            <a:cxnSpLocks/>
            <a:stCxn id="34" idx="2"/>
            <a:endCxn id="4" idx="1"/>
          </p:cNvCxnSpPr>
          <p:nvPr/>
        </p:nvCxnSpPr>
        <p:spPr>
          <a:xfrm flipV="1">
            <a:off x="3058873" y="2002559"/>
            <a:ext cx="471797" cy="53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068AB8C-ED31-4644-9DA6-94FFF102C721}"/>
              </a:ext>
            </a:extLst>
          </p:cNvPr>
          <p:cNvCxnSpPr>
            <a:cxnSpLocks/>
            <a:stCxn id="75" idx="1"/>
            <a:endCxn id="83" idx="3"/>
          </p:cNvCxnSpPr>
          <p:nvPr/>
        </p:nvCxnSpPr>
        <p:spPr>
          <a:xfrm flipH="1" flipV="1">
            <a:off x="2750103" y="4865628"/>
            <a:ext cx="879021" cy="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73E97967-2378-4285-8236-903D7D90D0DC}"/>
              </a:ext>
            </a:extLst>
          </p:cNvPr>
          <p:cNvCxnSpPr>
            <a:cxnSpLocks/>
            <a:stCxn id="15" idx="2"/>
            <a:endCxn id="30" idx="3"/>
          </p:cNvCxnSpPr>
          <p:nvPr/>
        </p:nvCxnSpPr>
        <p:spPr>
          <a:xfrm flipH="1">
            <a:off x="9594620" y="3175363"/>
            <a:ext cx="1330995" cy="1273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6143E7-E477-4F0E-A02F-7818061FD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582" r="10695" b="41147"/>
          <a:stretch/>
        </p:blipFill>
        <p:spPr>
          <a:xfrm>
            <a:off x="3530670" y="1140027"/>
            <a:ext cx="2264378" cy="1725063"/>
          </a:xfrm>
        </p:spPr>
      </p:pic>
      <p:pic>
        <p:nvPicPr>
          <p:cNvPr id="22" name="Picture 2" descr="Afbeeldingsresultaat voor zak">
            <a:extLst>
              <a:ext uri="{FF2B5EF4-FFF2-40B4-BE49-F238E27FC236}">
                <a16:creationId xmlns:a16="http://schemas.microsoft.com/office/drawing/2014/main" id="{98586BD9-0B46-4D49-B9CF-6A2372ED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lamp">
            <a:extLst>
              <a:ext uri="{FF2B5EF4-FFF2-40B4-BE49-F238E27FC236}">
                <a16:creationId xmlns:a16="http://schemas.microsoft.com/office/drawing/2014/main" id="{10FEAAD2-460E-497B-8E54-B448FCBE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4D3357CB-ED92-4C25-BB74-09B1343A076E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5B2F00A-C959-4AB3-9824-AF669BF0FB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0" t="6991" r="8170" b="14951"/>
          <a:stretch/>
        </p:blipFill>
        <p:spPr>
          <a:xfrm>
            <a:off x="6577757" y="741719"/>
            <a:ext cx="2736175" cy="21233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0D1B274-EFF1-49BD-A7C1-580FA7002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15" b="16678"/>
          <a:stretch/>
        </p:blipFill>
        <p:spPr>
          <a:xfrm>
            <a:off x="9985496" y="1477941"/>
            <a:ext cx="1880238" cy="169742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1D2C7D2-8DC5-45E5-BD05-3DD8A8FA19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35" b="41617"/>
          <a:stretch/>
        </p:blipFill>
        <p:spPr>
          <a:xfrm>
            <a:off x="7784686" y="3304236"/>
            <a:ext cx="1809934" cy="2289070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AEC1659-CAF3-4C02-8BEA-382A609F1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56947" y="1220052"/>
            <a:ext cx="1973079" cy="2630772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7D994BB9-D0C8-4F5E-9D36-07851A9A4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946" y="3812067"/>
            <a:ext cx="1195989" cy="2126202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0A4BBD23-D835-4670-8D2C-00FC11E446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676" r="23634" b="36699"/>
          <a:stretch/>
        </p:blipFill>
        <p:spPr>
          <a:xfrm>
            <a:off x="3629124" y="3952345"/>
            <a:ext cx="1817366" cy="1845645"/>
          </a:xfrm>
          <a:prstGeom prst="rect">
            <a:avLst/>
          </a:prstGeom>
        </p:spPr>
      </p:pic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EE2280C9-4929-40E4-BC16-4922FDF6082E}"/>
              </a:ext>
            </a:extLst>
          </p:cNvPr>
          <p:cNvCxnSpPr>
            <a:cxnSpLocks/>
            <a:stCxn id="71" idx="1"/>
            <a:endCxn id="75" idx="3"/>
          </p:cNvCxnSpPr>
          <p:nvPr/>
        </p:nvCxnSpPr>
        <p:spPr>
          <a:xfrm flipH="1">
            <a:off x="5446490" y="4875168"/>
            <a:ext cx="779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Afbeelding 82">
            <a:extLst>
              <a:ext uri="{FF2B5EF4-FFF2-40B4-BE49-F238E27FC236}">
                <a16:creationId xmlns:a16="http://schemas.microsoft.com/office/drawing/2014/main" id="{76EFD23D-D021-4631-8165-02F83CD40B2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585" r="20607" b="34111"/>
          <a:stretch/>
        </p:blipFill>
        <p:spPr>
          <a:xfrm>
            <a:off x="640893" y="3842994"/>
            <a:ext cx="2109210" cy="20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08030-CBC8-4E1F-9EB8-3CE4FBB7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4597B-888A-49F2-BE81-9FA74F8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Zaklampen vergelijken</a:t>
            </a:r>
          </a:p>
          <a:p>
            <a:r>
              <a:rPr lang="nl-NL" dirty="0"/>
              <a:t>Wat is handig</a:t>
            </a:r>
          </a:p>
          <a:p>
            <a:r>
              <a:rPr lang="nl-NL" dirty="0"/>
              <a:t>Voor wie? (interview)</a:t>
            </a:r>
          </a:p>
          <a:p>
            <a:endParaRPr lang="nl-NL" dirty="0"/>
          </a:p>
        </p:txBody>
      </p:sp>
      <p:pic>
        <p:nvPicPr>
          <p:cNvPr id="6" name="Picture 4" descr="Afbeeldingsresultaat voor lamp">
            <a:extLst>
              <a:ext uri="{FF2B5EF4-FFF2-40B4-BE49-F238E27FC236}">
                <a16:creationId xmlns:a16="http://schemas.microsoft.com/office/drawing/2014/main" id="{6BB282B8-E23A-4446-BA65-4787F9A2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zak">
            <a:extLst>
              <a:ext uri="{FF2B5EF4-FFF2-40B4-BE49-F238E27FC236}">
                <a16:creationId xmlns:a16="http://schemas.microsoft.com/office/drawing/2014/main" id="{51060A73-DCFC-4828-8393-1CED1426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FBB8957-B015-4289-9FAA-946487F12BB1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4962EA5-33D9-4697-8BD2-D0D96837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444" y="1709413"/>
            <a:ext cx="2668519" cy="230570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03D21FC-D981-4A76-8A91-A137417DA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563" y="2353739"/>
            <a:ext cx="3370017" cy="29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C999E-1E3F-4F2E-8A18-02B2C5D0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Uitgekozen idee</a:t>
            </a:r>
          </a:p>
        </p:txBody>
      </p:sp>
      <p:pic>
        <p:nvPicPr>
          <p:cNvPr id="7" name="Picture 4" descr="Afbeeldingsresultaat voor lamp">
            <a:extLst>
              <a:ext uri="{FF2B5EF4-FFF2-40B4-BE49-F238E27FC236}">
                <a16:creationId xmlns:a16="http://schemas.microsoft.com/office/drawing/2014/main" id="{C0399416-3396-4B03-80A7-B3085BB9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zak">
            <a:extLst>
              <a:ext uri="{FF2B5EF4-FFF2-40B4-BE49-F238E27FC236}">
                <a16:creationId xmlns:a16="http://schemas.microsoft.com/office/drawing/2014/main" id="{2C9E6B73-EE4A-4544-8747-450B4DF8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199227F-0AB3-472F-AF8F-8B0755666B2E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11FFABF8-7685-4546-BFA5-2BECA57BF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385" b="39530"/>
          <a:stretch/>
        </p:blipFill>
        <p:spPr>
          <a:xfrm>
            <a:off x="7579763" y="2117128"/>
            <a:ext cx="2949153" cy="241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C378894-85DA-4A58-BFA1-A61845BCC9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3" t="36542" r="38698" b="16982"/>
          <a:stretch/>
        </p:blipFill>
        <p:spPr>
          <a:xfrm rot="16200000">
            <a:off x="4218229" y="1840306"/>
            <a:ext cx="1967804" cy="248612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2EB79BC-8195-4C71-84D9-10162CC28A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22" t="9501" r="13125" b="52570"/>
          <a:stretch/>
        </p:blipFill>
        <p:spPr>
          <a:xfrm rot="16200000">
            <a:off x="2376103" y="3205204"/>
            <a:ext cx="1018280" cy="37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F97BA-74AC-4F98-A853-45440BDE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spuugmodel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F5D61E8-936A-4874-B7D0-EBED8CA0CB4C}"/>
              </a:ext>
            </a:extLst>
          </p:cNvPr>
          <p:cNvSpPr txBox="1"/>
          <p:nvPr/>
        </p:nvSpPr>
        <p:spPr>
          <a:xfrm>
            <a:off x="887765" y="2002559"/>
            <a:ext cx="6143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ik heb gelet op: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Buiten gebruik (waterdicht)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Makkelijk op te bergen in tas (niet al te groot)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Fel licht voor in het bos bijv.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Langdurige </a:t>
            </a:r>
            <a:r>
              <a:rPr lang="nl-NL" sz="2000" dirty="0" err="1"/>
              <a:t>betterij</a:t>
            </a:r>
            <a:r>
              <a:rPr lang="nl-NL" sz="2000" dirty="0"/>
              <a:t> (grotere batterij)</a:t>
            </a:r>
          </a:p>
        </p:txBody>
      </p:sp>
      <p:pic>
        <p:nvPicPr>
          <p:cNvPr id="8" name="Picture 4" descr="Afbeeldingsresultaat voor lamp">
            <a:extLst>
              <a:ext uri="{FF2B5EF4-FFF2-40B4-BE49-F238E27FC236}">
                <a16:creationId xmlns:a16="http://schemas.microsoft.com/office/drawing/2014/main" id="{533AB6A5-6EB0-41A6-A74E-21BF5CB0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zak">
            <a:extLst>
              <a:ext uri="{FF2B5EF4-FFF2-40B4-BE49-F238E27FC236}">
                <a16:creationId xmlns:a16="http://schemas.microsoft.com/office/drawing/2014/main" id="{EFA10738-84EF-4609-9FDF-28CA1B70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07FB6CD-F19E-4870-8C25-5E84152540F0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189277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718EC-36F6-4385-8A27-EC431336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prototype</a:t>
            </a:r>
          </a:p>
        </p:txBody>
      </p:sp>
      <p:pic>
        <p:nvPicPr>
          <p:cNvPr id="7" name="Picture 4" descr="Afbeeldingsresultaat voor lamp">
            <a:extLst>
              <a:ext uri="{FF2B5EF4-FFF2-40B4-BE49-F238E27FC236}">
                <a16:creationId xmlns:a16="http://schemas.microsoft.com/office/drawing/2014/main" id="{B60933C1-7E60-48FD-80BD-1FC8CFED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25" y="4731798"/>
            <a:ext cx="1277336" cy="1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zak">
            <a:extLst>
              <a:ext uri="{FF2B5EF4-FFF2-40B4-BE49-F238E27FC236}">
                <a16:creationId xmlns:a16="http://schemas.microsoft.com/office/drawing/2014/main" id="{9A81E184-80B0-43E8-A41D-B67AC0D8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0" y="4647925"/>
            <a:ext cx="1535096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C8DB142-0043-4FD7-A1EA-13E0ECA8CD6F}"/>
              </a:ext>
            </a:extLst>
          </p:cNvPr>
          <p:cNvSpPr txBox="1"/>
          <p:nvPr/>
        </p:nvSpPr>
        <p:spPr>
          <a:xfrm>
            <a:off x="10735391" y="90204"/>
            <a:ext cx="143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>
                <a:latin typeface="Playbill" panose="040506030A0602020202" pitchFamily="82" charset="0"/>
              </a:rPr>
              <a:t>Bright</a:t>
            </a:r>
            <a:r>
              <a:rPr lang="nl-NL" sz="3200" i="1" dirty="0">
                <a:latin typeface="Playbill" panose="040506030A0602020202" pitchFamily="82" charset="0"/>
              </a:rPr>
              <a:t> light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F727D0F3-C321-404B-9821-D2733FBC6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1931" b="32253"/>
          <a:stretch/>
        </p:blipFill>
        <p:spPr>
          <a:xfrm>
            <a:off x="1062284" y="2635067"/>
            <a:ext cx="3413613" cy="278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645941-ACB2-4EED-A8F8-6E811A1DA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83" b="39398"/>
          <a:stretch/>
        </p:blipFill>
        <p:spPr>
          <a:xfrm>
            <a:off x="5787292" y="1888724"/>
            <a:ext cx="3857625" cy="308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9454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804</TotalTime>
  <Words>90</Words>
  <Application>Microsoft Office PowerPoint</Application>
  <PresentationFormat>Breedbeeld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Playbill</vt:lpstr>
      <vt:lpstr>Wingdings</vt:lpstr>
      <vt:lpstr>Galerie</vt:lpstr>
      <vt:lpstr>Project zaklamp</vt:lpstr>
      <vt:lpstr>inhoud</vt:lpstr>
      <vt:lpstr>Waarom een zaklamp</vt:lpstr>
      <vt:lpstr>proces</vt:lpstr>
      <vt:lpstr>onderzoek</vt:lpstr>
      <vt:lpstr>Uitgekozen idee</vt:lpstr>
      <vt:lpstr>spuugmodel</vt:lpstr>
      <vt:lpstr>prototype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muizenval</dc:title>
  <dc:creator>Daan Straub</dc:creator>
  <cp:lastModifiedBy>Daan Straub</cp:lastModifiedBy>
  <cp:revision>21</cp:revision>
  <dcterms:created xsi:type="dcterms:W3CDTF">2018-12-05T10:08:59Z</dcterms:created>
  <dcterms:modified xsi:type="dcterms:W3CDTF">2019-04-08T20:37:14Z</dcterms:modified>
</cp:coreProperties>
</file>