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57" r:id="rId3"/>
    <p:sldId id="262" r:id="rId4"/>
    <p:sldId id="263" r:id="rId5"/>
    <p:sldId id="270" r:id="rId6"/>
    <p:sldId id="264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B4B27F-3E0D-4163-9A5F-505B40364ABC}" type="datetime1">
              <a:rPr lang="nl-NL" smtClean="0"/>
              <a:t>6-11-2019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0C897-3047-42ED-8A68-312740A54E76}" type="datetime1">
              <a:rPr lang="nl-NL" smtClean="0"/>
              <a:pPr/>
              <a:t>6-11-2019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22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97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43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274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209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682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echte verbindingslijn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e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echte verbindingslijn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e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echte verbindingslijn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echte verbindingslijn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e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echte verbindingslijn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e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echte verbindingslijn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echte verbindingslijn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cxnSp>
        <p:nvCxnSpPr>
          <p:cNvPr id="58" name="Rechte verbindingslijn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2ACAA7-7EFC-41E9-B589-E5EDA2ABD0D7}" type="datetime1">
              <a:rPr lang="nl-NL" noProof="0" smtClean="0"/>
              <a:t>6-11-2019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B15D37-081D-461D-85B7-1313DAE54EBB}" type="datetime1">
              <a:rPr lang="nl-NL" noProof="0" smtClean="0"/>
              <a:t>6-11-2019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0400DB-2BFD-4B3C-88C2-7018670CAA5A}" type="datetime1">
              <a:rPr lang="nl-NL" noProof="0" smtClean="0"/>
              <a:t>6-11-2019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echte verbindingslijn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e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echte verbindingslijn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e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echte verbindingslijn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chte verbindingslijn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echte verbindingslijn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e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echte verbindingslijn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e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echte verbindingslijn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echte verbindingslijn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58" name="Rechte verbindingslijn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4E751-31F9-4996-84CF-5EAFC05E7E71}" type="datetime1">
              <a:rPr lang="nl-NL" noProof="0" smtClean="0"/>
              <a:t>6-11-2019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770B06-6C21-4CB7-8028-9CDDD6E215A2}" type="datetime1">
              <a:rPr lang="nl-NL" noProof="0" smtClean="0"/>
              <a:t>6-11-2019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6CD44C-4001-4C01-9E83-7F3A62385684}" type="datetime1">
              <a:rPr lang="nl-NL" noProof="0" smtClean="0"/>
              <a:t>6-11-2019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e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echte verbindingslijn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echte verbindingslijn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echte verbindingslijn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echte verbindingslijn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echte verbindingslijn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echte verbindingslijn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echte verbindingslijn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echte verbindingslijn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echte verbindingslijn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echte verbindingslijn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echte verbindingslijn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echte verbindingslijn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echte verbindingslijn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echte verbindingslijn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echte verbindingslijn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echte verbindingslijn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e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echte verbindingslijn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echte verbindingslijn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echte verbindingslijn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echte verbindingslijn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echte verbindingslijn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e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echte verbindingslijn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echte verbindingslijn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echte verbindingslijn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echte verbindingslijn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echte verbindingslijn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echte verbindingslijn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echte verbindingslijn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echte verbindingslijn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echte verbindingslijn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echte verbindingslijn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e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echte verbindingslijn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echte verbindingslijn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echte verbindingslijn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echte verbindingslijn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echte verbindingslijn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e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echte verbindingslijn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echte verbindingslijn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echte verbindingslijn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echte verbindingslijn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echte verbindingslijn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echte verbindingslijn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echte verbindingslijn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echte verbindingslijn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echte verbindingslijn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Tijdelijke aanduiding voor voettekst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12" name="Tijdelijke aanduiding voor datum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94EBFF-B374-4CF0-BEB5-61ECE8C2A242}" type="datetime1">
              <a:rPr lang="nl-NL" noProof="0" smtClean="0"/>
              <a:t>6-11-2019</a:t>
            </a:fld>
            <a:endParaRPr lang="nl-NL" noProof="0" dirty="0"/>
          </a:p>
        </p:txBody>
      </p:sp>
      <p:sp>
        <p:nvSpPr>
          <p:cNvPr id="214" name="Tijdelijke aanduiding voor dianummer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echte verbindingslijn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e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echte verbindingslijn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e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echte verbindingslijn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chte verbindingslijn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echte verbindingslijn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echte verbindingslijn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echte verbindingslijn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e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echte verbindingslijn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e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echte verbindingslijn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echte verbindingslijn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hthoe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60" name="Rechte verbindingslijn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43B12A8-69E1-4755-A792-48304CBC9888}" type="datetime1">
              <a:rPr lang="nl-NL" noProof="0" smtClean="0"/>
              <a:t>6-11-2019</a:t>
            </a:fld>
            <a:endParaRPr lang="nl-NL" noProof="0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echte verbindingslijn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e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echte verbindingslijn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e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echte verbindingslijn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chte verbindingslijn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echte verbindingslijn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echte verbindingslijn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e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echte verbindingslijn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e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echte verbindingslijn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echte verbindingslijn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hthoe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cxnSp>
        <p:nvCxnSpPr>
          <p:cNvPr id="59" name="Rechte verbindingslijn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e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Rechte verbindingslijn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e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echte verbindingslijn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echte verbindingslijn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echte verbindingslijn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echte verbindingslijn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e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echte verbindingslijn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echte verbindingslijn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echte verbindingslijn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echte verbindingslijn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echte verbindingslijn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echte verbindingslijn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echte verbindingslijn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echte verbindingslijn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echte verbindingslijn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e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echte verbindingslijn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echte verbindingslijn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echte verbindingslijn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e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echte verbindingslijn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chte verbindingslijn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chte verbindingslijn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echte verbindingslijn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echte verbindingslijn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echte verbindingslijn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cxnSp>
        <p:nvCxnSpPr>
          <p:cNvPr id="148" name="Rechte verbindingslijn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91933DC6-4C26-4E72-B363-AC1D3AC70E60}" type="datetime1">
              <a:rPr lang="nl-NL" noProof="0" smtClean="0"/>
              <a:t>6-11-2019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7000" dirty="0"/>
              <a:t>Project Verpakking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Daan Straub</a:t>
            </a:r>
          </a:p>
        </p:txBody>
      </p:sp>
      <p:pic>
        <p:nvPicPr>
          <p:cNvPr id="1026" name="Picture 2" descr="Afbeeldingsresultaat voor strada xt evo maverick logo">
            <a:extLst>
              <a:ext uri="{FF2B5EF4-FFF2-40B4-BE49-F238E27FC236}">
                <a16:creationId xmlns:a16="http://schemas.microsoft.com/office/drawing/2014/main" id="{0077183A-2022-4380-9465-A67887285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14" y="91681"/>
            <a:ext cx="245568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BE63FD3-D966-4CA8-8CDE-08037A358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159" y="729990"/>
            <a:ext cx="2455683" cy="2699010"/>
          </a:xfrm>
          <a:prstGeom prst="roundRect">
            <a:avLst>
              <a:gd name="adj" fmla="val 20435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F9F6849-C269-48AD-8B08-531510EB9E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4016" y="729990"/>
            <a:ext cx="4448999" cy="33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beeldingsresultaat voor strada xt evo maverick logo">
            <a:extLst>
              <a:ext uri="{FF2B5EF4-FFF2-40B4-BE49-F238E27FC236}">
                <a16:creationId xmlns:a16="http://schemas.microsoft.com/office/drawing/2014/main" id="{9FC83905-51EA-44C9-B5F8-39C0F603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14" y="91681"/>
            <a:ext cx="245568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16F51BF-A7AB-4410-9F9B-1CCA0FE9A5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9869" y="548881"/>
            <a:ext cx="5972262" cy="50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onderwerpen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/>
              <a:t>Hoe is het proces verlopen?</a:t>
            </a:r>
          </a:p>
          <a:p>
            <a:pPr rtl="0"/>
            <a:r>
              <a:rPr lang="nl-NL" dirty="0"/>
              <a:t>Schetsen</a:t>
            </a:r>
          </a:p>
          <a:p>
            <a:pPr rtl="0"/>
            <a:r>
              <a:rPr lang="nl-NL" dirty="0"/>
              <a:t>CAD tekeningen</a:t>
            </a:r>
          </a:p>
          <a:p>
            <a:pPr rtl="0"/>
            <a:r>
              <a:rPr lang="nl-NL" dirty="0"/>
              <a:t>Kostenprijsberekening </a:t>
            </a:r>
          </a:p>
          <a:p>
            <a:pPr rtl="0"/>
            <a:r>
              <a:rPr lang="nl-NL" dirty="0"/>
              <a:t>Prototype </a:t>
            </a:r>
          </a:p>
          <a:p>
            <a:pPr rtl="0"/>
            <a:r>
              <a:rPr lang="nl-NL" dirty="0"/>
              <a:t>Verbeterpunten</a:t>
            </a:r>
          </a:p>
          <a:p>
            <a:pPr rtl="0"/>
            <a:endParaRPr lang="nl-NL" dirty="0"/>
          </a:p>
          <a:p>
            <a:pPr rtl="0"/>
            <a:endParaRPr lang="nl-NL" dirty="0"/>
          </a:p>
        </p:txBody>
      </p:sp>
      <p:pic>
        <p:nvPicPr>
          <p:cNvPr id="4" name="Picture 2" descr="Afbeeldingsresultaat voor strada xt evo maverick logo">
            <a:extLst>
              <a:ext uri="{FF2B5EF4-FFF2-40B4-BE49-F238E27FC236}">
                <a16:creationId xmlns:a16="http://schemas.microsoft.com/office/drawing/2014/main" id="{0E30C377-641C-4F06-B7BB-ADBB3836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14" y="91681"/>
            <a:ext cx="245568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751B0F2-6410-4EDB-A1C3-B004FEEDB4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9273" y="1981201"/>
            <a:ext cx="4631104" cy="34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Hoe is het proces verlopen?</a:t>
            </a:r>
          </a:p>
        </p:txBody>
      </p:sp>
      <p:pic>
        <p:nvPicPr>
          <p:cNvPr id="4" name="Picture 2" descr="Afbeeldingsresultaat voor strada xt evo maverick logo">
            <a:extLst>
              <a:ext uri="{FF2B5EF4-FFF2-40B4-BE49-F238E27FC236}">
                <a16:creationId xmlns:a16="http://schemas.microsoft.com/office/drawing/2014/main" id="{16BF6D4A-34A4-4953-B8ED-5A99DB76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14" y="91681"/>
            <a:ext cx="245568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D1F6D9-F1FD-4F44-9E41-2DC0E6CF4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58410"/>
            <a:ext cx="9601200" cy="3809999"/>
          </a:xfrm>
        </p:spPr>
        <p:txBody>
          <a:bodyPr/>
          <a:lstStyle/>
          <a:p>
            <a:r>
              <a:rPr lang="nl-NL" dirty="0"/>
              <a:t>Geordend maar op het eind stress</a:t>
            </a:r>
          </a:p>
          <a:p>
            <a:r>
              <a:rPr lang="nl-NL" dirty="0"/>
              <a:t>Tegenslagen</a:t>
            </a:r>
          </a:p>
          <a:p>
            <a:pPr lvl="1"/>
            <a:r>
              <a:rPr lang="nl-NL" dirty="0"/>
              <a:t>Ondergrond auto</a:t>
            </a:r>
          </a:p>
          <a:p>
            <a:pPr lvl="1"/>
            <a:r>
              <a:rPr lang="nl-NL" dirty="0"/>
              <a:t>Plastic wanden</a:t>
            </a:r>
          </a:p>
          <a:p>
            <a:pPr lvl="1"/>
            <a:r>
              <a:rPr lang="nl-NL" dirty="0"/>
              <a:t>Boven kap</a:t>
            </a:r>
          </a:p>
          <a:p>
            <a:r>
              <a:rPr lang="nl-NL" dirty="0"/>
              <a:t>Combinatie van groot product en wegwerpverpakking niet handig</a:t>
            </a:r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schetsen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5501034-00E8-45D7-A897-E31E7DA508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68786" y="152400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Afbeeldingsresultaat voor strada xt evo maverick logo">
            <a:extLst>
              <a:ext uri="{FF2B5EF4-FFF2-40B4-BE49-F238E27FC236}">
                <a16:creationId xmlns:a16="http://schemas.microsoft.com/office/drawing/2014/main" id="{EBF4F246-33D4-4DF8-8579-F33AB5DA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14" y="91681"/>
            <a:ext cx="245568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FCA2D-50C8-480E-AF2C-6722EEB6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spuugmodel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89CF499-0DEC-4A76-AE4D-7CEF3C199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922" r="19631"/>
          <a:stretch/>
        </p:blipFill>
        <p:spPr>
          <a:xfrm rot="16200000">
            <a:off x="4602728" y="1337566"/>
            <a:ext cx="2387301" cy="509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B7BC22-495B-44C2-8F21-902A6057D2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0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CAD tekeningen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2FBDD93-4C2C-405C-816E-F88453534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8477" y="2194025"/>
            <a:ext cx="4851087" cy="349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412FFA8-032B-4CE7-9A8F-392880B47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227" y="91681"/>
            <a:ext cx="3828776" cy="202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1CAC30A-1CAB-42C3-889A-2D826A103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676" y="1935240"/>
            <a:ext cx="4127877" cy="220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D839DA-66C5-469A-ABA2-E6DA72E9F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248" y="3845366"/>
            <a:ext cx="3828776" cy="239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Afbeeldingsresultaat voor strada xt evo maverick logo">
            <a:extLst>
              <a:ext uri="{FF2B5EF4-FFF2-40B4-BE49-F238E27FC236}">
                <a16:creationId xmlns:a16="http://schemas.microsoft.com/office/drawing/2014/main" id="{D52F10BE-0562-4555-A6B6-FA9755EDB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14" y="91681"/>
            <a:ext cx="245568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Kostprijsberekening </a:t>
            </a:r>
          </a:p>
        </p:txBody>
      </p:sp>
      <p:pic>
        <p:nvPicPr>
          <p:cNvPr id="8" name="Picture 2" descr="Afbeeldingsresultaat voor strada xt evo maverick logo">
            <a:extLst>
              <a:ext uri="{FF2B5EF4-FFF2-40B4-BE49-F238E27FC236}">
                <a16:creationId xmlns:a16="http://schemas.microsoft.com/office/drawing/2014/main" id="{80FD2336-DED4-4B3C-A0AD-EEEFBA2E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14" y="91681"/>
            <a:ext cx="245568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geld png">
            <a:extLst>
              <a:ext uri="{FF2B5EF4-FFF2-40B4-BE49-F238E27FC236}">
                <a16:creationId xmlns:a16="http://schemas.microsoft.com/office/drawing/2014/main" id="{B9287B3A-2E38-4543-A64D-FDC88194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89" y="3258105"/>
            <a:ext cx="3208390" cy="246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38F1AA7-06C4-4911-A3DF-5484FD09A5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962" y="2430447"/>
            <a:ext cx="73533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Prototype </a:t>
            </a:r>
          </a:p>
        </p:txBody>
      </p:sp>
      <p:pic>
        <p:nvPicPr>
          <p:cNvPr id="3" name="Picture 2" descr="Afbeeldingsresultaat voor strada xt evo maverick logo">
            <a:extLst>
              <a:ext uri="{FF2B5EF4-FFF2-40B4-BE49-F238E27FC236}">
                <a16:creationId xmlns:a16="http://schemas.microsoft.com/office/drawing/2014/main" id="{64B387B0-2768-4651-8B29-06295DAD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14" y="91681"/>
            <a:ext cx="245568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817B76B-737D-4B1D-9456-DE98F8F14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771" y="2260969"/>
            <a:ext cx="4213934" cy="316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4EE8AFB-67CF-4B24-BEC0-297741EACE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34" b="8955"/>
          <a:stretch/>
        </p:blipFill>
        <p:spPr>
          <a:xfrm>
            <a:off x="7128584" y="1646238"/>
            <a:ext cx="3648907" cy="387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0A780-69B4-484E-BC37-6A42F51A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Verbeterpunten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5B1F89E-30D1-4BF9-A858-63792B044659}"/>
              </a:ext>
            </a:extLst>
          </p:cNvPr>
          <p:cNvSpPr txBox="1">
            <a:spLocks/>
          </p:cNvSpPr>
          <p:nvPr/>
        </p:nvSpPr>
        <p:spPr>
          <a:xfrm>
            <a:off x="1295400" y="3048001"/>
            <a:ext cx="6721136" cy="22342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Beter plannen</a:t>
            </a:r>
          </a:p>
          <a:p>
            <a:r>
              <a:rPr lang="nl-NL" dirty="0"/>
              <a:t>Rekening houden met tegenslagen</a:t>
            </a:r>
          </a:p>
          <a:p>
            <a:r>
              <a:rPr lang="nl-NL" dirty="0"/>
              <a:t>Kijken of iets haalbaar is voor een periode</a:t>
            </a:r>
          </a:p>
          <a:p>
            <a:r>
              <a:rPr lang="nl-NL" dirty="0"/>
              <a:t>Houden aan de opdracht  </a:t>
            </a:r>
          </a:p>
          <a:p>
            <a:endParaRPr lang="nl-NL" dirty="0"/>
          </a:p>
        </p:txBody>
      </p:sp>
      <p:pic>
        <p:nvPicPr>
          <p:cNvPr id="5" name="Picture 2" descr="Afbeeldingsresultaat voor strada xt evo maverick logo">
            <a:extLst>
              <a:ext uri="{FF2B5EF4-FFF2-40B4-BE49-F238E27FC236}">
                <a16:creationId xmlns:a16="http://schemas.microsoft.com/office/drawing/2014/main" id="{816DD409-5BD9-459F-AB6A-38922846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14" y="91681"/>
            <a:ext cx="245568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fbeeldingsresultaat voor strada xt evo maverick logo">
            <a:extLst>
              <a:ext uri="{FF2B5EF4-FFF2-40B4-BE49-F238E27FC236}">
                <a16:creationId xmlns:a16="http://schemas.microsoft.com/office/drawing/2014/main" id="{996A0FCA-98FF-49AD-A0A5-0B947DF9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149">
            <a:off x="5906364" y="1391369"/>
            <a:ext cx="5364095" cy="30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uitraster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24_TF03031015" id="{578770A7-D8B3-48DF-B610-27C31013EE9D}" vid="{370CBE4E-E52D-42F7-814A-E50D5C1CEF17}"/>
    </a:ext>
  </a:extLst>
</a:theme>
</file>

<file path=ppt/theme/theme2.xml><?xml version="1.0" encoding="utf-8"?>
<a:theme xmlns:a="http://schemas.openxmlformats.org/drawingml/2006/main" name="Office-thema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Zakelijke ruitraster-presentatie (breedbeeld)</Template>
  <TotalTime>197</TotalTime>
  <Words>77</Words>
  <Application>Microsoft Office PowerPoint</Application>
  <PresentationFormat>Breedbeeld</PresentationFormat>
  <Paragraphs>34</Paragraphs>
  <Slides>10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Arial</vt:lpstr>
      <vt:lpstr>Ruitraster 16x9</vt:lpstr>
      <vt:lpstr>Project Verpakking</vt:lpstr>
      <vt:lpstr>onderwerpen</vt:lpstr>
      <vt:lpstr>Hoe is het proces verlopen?</vt:lpstr>
      <vt:lpstr>schetsen</vt:lpstr>
      <vt:lpstr>spuugmodel</vt:lpstr>
      <vt:lpstr>CAD tekeningen</vt:lpstr>
      <vt:lpstr>Kostprijsberekening </vt:lpstr>
      <vt:lpstr>Prototype </vt:lpstr>
      <vt:lpstr>Verbeterpunten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Verpakking</dc:title>
  <dc:creator>Daan Straub</dc:creator>
  <cp:lastModifiedBy>Daan Straub</cp:lastModifiedBy>
  <cp:revision>16</cp:revision>
  <dcterms:created xsi:type="dcterms:W3CDTF">2019-11-05T16:18:43Z</dcterms:created>
  <dcterms:modified xsi:type="dcterms:W3CDTF">2019-11-06T10:34:07Z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