
<file path=[Content_Types].xml><?xml version="1.0" encoding="utf-8"?>
<Types xmlns="http://schemas.openxmlformats.org/package/2006/content-types">
  <Default Extension="COM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05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7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54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00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0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01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5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7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53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8" descr="http://www.summa-engineering.nl/binaries/content/gallery/roc/algemeen/logos/engineering-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313"/>
            <a:ext cx="199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rije vorm 7"/>
          <p:cNvSpPr/>
          <p:nvPr userDrawn="1"/>
        </p:nvSpPr>
        <p:spPr>
          <a:xfrm>
            <a:off x="3779838" y="5759450"/>
            <a:ext cx="5364162" cy="1725613"/>
          </a:xfrm>
          <a:custGeom>
            <a:avLst/>
            <a:gdLst>
              <a:gd name="connsiteX0" fmla="*/ 0 w 4991100"/>
              <a:gd name="connsiteY0" fmla="*/ 0 h 1955800"/>
              <a:gd name="connsiteX1" fmla="*/ 0 w 4991100"/>
              <a:gd name="connsiteY1" fmla="*/ 1955800 h 1955800"/>
              <a:gd name="connsiteX2" fmla="*/ 4991100 w 4991100"/>
              <a:gd name="connsiteY2" fmla="*/ 1955800 h 1955800"/>
              <a:gd name="connsiteX3" fmla="*/ 4991100 w 4991100"/>
              <a:gd name="connsiteY3" fmla="*/ 812800 h 1955800"/>
              <a:gd name="connsiteX4" fmla="*/ 0 w 49911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1955800">
                <a:moveTo>
                  <a:pt x="0" y="0"/>
                </a:moveTo>
                <a:lnTo>
                  <a:pt x="0" y="1955800"/>
                </a:lnTo>
                <a:lnTo>
                  <a:pt x="4991100" y="1955800"/>
                </a:lnTo>
                <a:lnTo>
                  <a:pt x="499110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Vrije vorm 8"/>
          <p:cNvSpPr/>
          <p:nvPr userDrawn="1"/>
        </p:nvSpPr>
        <p:spPr>
          <a:xfrm>
            <a:off x="0" y="6230938"/>
            <a:ext cx="5321300" cy="1254125"/>
          </a:xfrm>
          <a:custGeom>
            <a:avLst/>
            <a:gdLst>
              <a:gd name="connsiteX0" fmla="*/ 0 w 5321300"/>
              <a:gd name="connsiteY0" fmla="*/ 393700 h 1422400"/>
              <a:gd name="connsiteX1" fmla="*/ 5321300 w 5321300"/>
              <a:gd name="connsiteY1" fmla="*/ 0 h 1422400"/>
              <a:gd name="connsiteX2" fmla="*/ 5321300 w 5321300"/>
              <a:gd name="connsiteY2" fmla="*/ 1422400 h 1422400"/>
              <a:gd name="connsiteX3" fmla="*/ 0 w 5321300"/>
              <a:gd name="connsiteY3" fmla="*/ 1422400 h 1422400"/>
              <a:gd name="connsiteX4" fmla="*/ 0 w 5321300"/>
              <a:gd name="connsiteY4" fmla="*/ 3937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00" h="1422400">
                <a:moveTo>
                  <a:pt x="0" y="393700"/>
                </a:moveTo>
                <a:lnTo>
                  <a:pt x="5321300" y="0"/>
                </a:lnTo>
                <a:lnTo>
                  <a:pt x="5321300" y="1422400"/>
                </a:lnTo>
                <a:lnTo>
                  <a:pt x="0" y="1422400"/>
                </a:lnTo>
                <a:lnTo>
                  <a:pt x="0" y="3937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OM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OM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COM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COM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OM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26811812-dd3d-4d19-9ee5-0301b6df37d6@EURPRD10.PROD.OUTLOOK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1210b8d0-88b7-4167-b62b-d171a9faa89a@EURPRD10.PROD.OUTLOOK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69507420-e8e4-4c13-b958-8c8d9577548b@EURPRD10.PROD.OUTLOOK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731284d8-22fd-4851-989b-b37239b33110@EURPRD10.PROD.OUTLOOK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BA37A6-5B9C-4CD0-AC7A-5182A49B64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29289" r="18443" b="43633"/>
          <a:stretch/>
        </p:blipFill>
        <p:spPr bwMode="auto">
          <a:xfrm>
            <a:off x="3851920" y="2852936"/>
            <a:ext cx="417646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5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53848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2A980FAB-998F-45AE-8399-09E4AD57CA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32143" r="30667" b="53012"/>
          <a:stretch/>
        </p:blipFill>
        <p:spPr bwMode="auto">
          <a:xfrm>
            <a:off x="3059832" y="2582050"/>
            <a:ext cx="5256584" cy="285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8570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96AD37D6-5947-4AA6-9E1A-316633471B8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45500" r="12667" b="32143"/>
          <a:stretch/>
        </p:blipFill>
        <p:spPr bwMode="auto">
          <a:xfrm>
            <a:off x="3059832" y="1988840"/>
            <a:ext cx="554461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28CCE5E-98B7-457A-9CF1-637FF800D570}"/>
              </a:ext>
            </a:extLst>
          </p:cNvPr>
          <p:cNvSpPr txBox="1"/>
          <p:nvPr/>
        </p:nvSpPr>
        <p:spPr>
          <a:xfrm>
            <a:off x="3030860" y="560047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Aan de andere kant van het grijze blok zitten verticale lijnen.</a:t>
            </a:r>
          </a:p>
        </p:txBody>
      </p:sp>
    </p:spTree>
    <p:extLst>
      <p:ext uri="{BB962C8B-B14F-4D97-AF65-F5344CB8AC3E}">
        <p14:creationId xmlns:p14="http://schemas.microsoft.com/office/powerpoint/2010/main" val="154430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3933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8BCB1788-9A5D-449E-AA0D-3420872C17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45125" r="14001" b="33655"/>
          <a:stretch/>
        </p:blipFill>
        <p:spPr bwMode="auto">
          <a:xfrm>
            <a:off x="2849930" y="2276872"/>
            <a:ext cx="5328592" cy="285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7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33071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2773ED58-3BEB-4E68-8170-B2C1A2B2187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46988" r="21333" b="29751"/>
          <a:stretch/>
        </p:blipFill>
        <p:spPr bwMode="auto">
          <a:xfrm>
            <a:off x="3347864" y="2727206"/>
            <a:ext cx="4824536" cy="25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70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32786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0A5D08D5-46B9-48C4-8210-2CE461A48371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36500" b="38000"/>
          <a:stretch>
            <a:fillRect/>
          </a:stretch>
        </p:blipFill>
        <p:spPr bwMode="auto">
          <a:xfrm>
            <a:off x="2987824" y="2348880"/>
            <a:ext cx="568863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95287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71D5055F-400F-44D8-821D-27CDBC94DC00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44375" r="5334" b="32143"/>
          <a:stretch>
            <a:fillRect/>
          </a:stretch>
        </p:blipFill>
        <p:spPr bwMode="auto">
          <a:xfrm>
            <a:off x="2771800" y="1952836"/>
            <a:ext cx="5760641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28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49664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131C7DB7-A668-47C8-9320-9EFD7F927E49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30500" r="668" b="38376"/>
          <a:stretch>
            <a:fillRect/>
          </a:stretch>
        </p:blipFill>
        <p:spPr bwMode="auto">
          <a:xfrm>
            <a:off x="2595718" y="1628800"/>
            <a:ext cx="619268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25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94820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267653C3-201D-4EEB-90E4-968D9543386A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41000" r="4000" b="32143"/>
          <a:stretch>
            <a:fillRect/>
          </a:stretch>
        </p:blipFill>
        <p:spPr bwMode="auto">
          <a:xfrm>
            <a:off x="2525894" y="1851979"/>
            <a:ext cx="6264696" cy="378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814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56D52E486194692C823B9A27F3DCE" ma:contentTypeVersion="7" ma:contentTypeDescription="Een nieuw document maken." ma:contentTypeScope="" ma:versionID="222253ee357cf23ba34da79de739f3ae">
  <xsd:schema xmlns:xsd="http://www.w3.org/2001/XMLSchema" xmlns:xs="http://www.w3.org/2001/XMLSchema" xmlns:p="http://schemas.microsoft.com/office/2006/metadata/properties" xmlns:ns2="c37b22eb-5fba-4737-8beb-5a134e6b5067" targetNamespace="http://schemas.microsoft.com/office/2006/metadata/properties" ma:root="true" ma:fieldsID="011e331bbb2d8747a14537770ed2e4c6" ns2:_="">
    <xsd:import namespace="c37b22eb-5fba-4737-8beb-5a134e6b5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b22eb-5fba-4737-8beb-5a134e6b5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CCA693-9CC7-4BD9-BD77-50C168A49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b22eb-5fba-4737-8beb-5a134e6b50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7B67-20D0-4EF3-B71A-DC8CD5F192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535A1-7AF2-400C-8E33-3E1F50662A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84</Words>
  <Application>Microsoft Office PowerPoint</Application>
  <PresentationFormat>Diavoorstelling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Cremers, Jan-Willem</dc:creator>
  <cp:lastModifiedBy>Straub, Daan</cp:lastModifiedBy>
  <cp:revision>12</cp:revision>
  <dcterms:created xsi:type="dcterms:W3CDTF">2013-05-21T09:17:54Z</dcterms:created>
  <dcterms:modified xsi:type="dcterms:W3CDTF">2021-05-21T09:51:21Z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0x010100EBD56D52E486194692C823B9A27F3DCE</vt:lpwstr>
  </property>
</Properties>
</file>