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F5CEA-8502-4A48-A34B-6DCB4E112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Bandje plakken?</a:t>
            </a:r>
            <a:br>
              <a:rPr lang="nl-NL" dirty="0"/>
            </a:br>
            <a:r>
              <a:rPr lang="nl-NL" sz="3200" dirty="0"/>
              <a:t>Doe je zo!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09F91B-9F7C-4500-9548-4A1E5405D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Daan Straub</a:t>
            </a:r>
          </a:p>
        </p:txBody>
      </p:sp>
    </p:spTree>
    <p:extLst>
      <p:ext uri="{BB962C8B-B14F-4D97-AF65-F5344CB8AC3E}">
        <p14:creationId xmlns:p14="http://schemas.microsoft.com/office/powerpoint/2010/main" val="16149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C97E3-2DCC-408E-812E-A72511CD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Benodigdheden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90634B-3F2D-4B0C-AE93-E2A0B08C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nl-NL" dirty="0"/>
              <a:t>Bak met water</a:t>
            </a:r>
          </a:p>
          <a:p>
            <a:r>
              <a:rPr lang="nl-NL" dirty="0"/>
              <a:t>Fietspomp</a:t>
            </a:r>
          </a:p>
          <a:p>
            <a:r>
              <a:rPr lang="nl-NL" dirty="0"/>
              <a:t>Bandenlichters</a:t>
            </a:r>
          </a:p>
          <a:p>
            <a:r>
              <a:rPr lang="nl-NL" dirty="0"/>
              <a:t>Lijm </a:t>
            </a:r>
          </a:p>
          <a:p>
            <a:r>
              <a:rPr lang="nl-NL" dirty="0"/>
              <a:t>Schuurpapier</a:t>
            </a:r>
          </a:p>
          <a:p>
            <a:r>
              <a:rPr lang="nl-NL" dirty="0"/>
              <a:t>handdoek</a:t>
            </a:r>
          </a:p>
        </p:txBody>
      </p:sp>
      <p:pic>
        <p:nvPicPr>
          <p:cNvPr id="1026" name="Picture 2" descr="Fiets Icoon Png, Transparent Png - kindpng">
            <a:extLst>
              <a:ext uri="{FF2B5EF4-FFF2-40B4-BE49-F238E27FC236}">
                <a16:creationId xmlns:a16="http://schemas.microsoft.com/office/drawing/2014/main" id="{CEFD8D03-4D93-4B35-8EE2-A5211F5E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2" y="3429000"/>
            <a:ext cx="3351262" cy="21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1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FD962-AC87-4E98-B469-694F13A2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 </a:t>
            </a:r>
            <a:r>
              <a:rPr lang="nl-NL" dirty="0" err="1"/>
              <a:t>demoneteren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39EBDF-0BE5-4B0E-B2ED-CE69F3D8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Wiel demonteren van fiets frame</a:t>
            </a:r>
          </a:p>
          <a:p>
            <a:r>
              <a:rPr lang="nl-NL" dirty="0"/>
              <a:t>Band leeg laten lopen (als deze nog niet leeg is </a:t>
            </a:r>
            <a:r>
              <a:rPr lang="nl-NL" dirty="0">
                <a:sym typeface="Wingdings" panose="05000000000000000000" pitchFamily="2" charset="2"/>
              </a:rPr>
              <a:t>)</a:t>
            </a:r>
          </a:p>
          <a:p>
            <a:r>
              <a:rPr lang="nl-NL" dirty="0">
                <a:sym typeface="Wingdings" panose="05000000000000000000" pitchFamily="2" charset="2"/>
              </a:rPr>
              <a:t>Buiten band eraf halen met banden lichter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956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41</Words>
  <Application>Microsoft Office PowerPoint</Application>
  <PresentationFormat>Breedbeeld</PresentationFormat>
  <Paragraphs>13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Organisch</vt:lpstr>
      <vt:lpstr>Bandje plakken? Doe je zo!</vt:lpstr>
      <vt:lpstr>Benodigdheden</vt:lpstr>
      <vt:lpstr>Band demoneteren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Bandje vervangen? Doe je zo!</dc:title>
  <dc:creator>Daan Straub</dc:creator>
  <cp:lastModifiedBy>Daan Straub</cp:lastModifiedBy>
  <cp:revision>3</cp:revision>
  <dcterms:created xsi:type="dcterms:W3CDTF">2020-06-17T14:54:32Z</dcterms:created>
  <dcterms:modified xsi:type="dcterms:W3CDTF">2020-06-17T15:24:25Z</dcterms:modified>
</cp:coreProperties>
</file>